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4" r:id="rId3"/>
    <p:sldId id="266" r:id="rId4"/>
    <p:sldId id="260" r:id="rId5"/>
    <p:sldId id="258" r:id="rId6"/>
    <p:sldId id="263" r:id="rId7"/>
    <p:sldId id="259" r:id="rId8"/>
    <p:sldId id="284" r:id="rId9"/>
    <p:sldId id="294" r:id="rId10"/>
    <p:sldId id="261" r:id="rId11"/>
    <p:sldId id="295" r:id="rId12"/>
    <p:sldId id="29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B8E4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428C8F-6E2E-49E0-9B84-C760C8DB09C6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1" csCatId="colorful" phldr="1"/>
      <dgm:spPr/>
    </dgm:pt>
    <dgm:pt modelId="{6B11CC1D-8E32-4230-82A5-D5C9CB538C2D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Receive Letter of Support from Social Media Team</a:t>
          </a:r>
        </a:p>
      </dgm:t>
    </dgm:pt>
    <dgm:pt modelId="{4A5CBEB3-2E3B-4C9A-906E-E82B0D4F52C2}" type="parTrans" cxnId="{F831352B-DE10-4588-8780-D02C60EE804F}">
      <dgm:prSet/>
      <dgm:spPr/>
      <dgm:t>
        <a:bodyPr/>
        <a:lstStyle/>
        <a:p>
          <a:endParaRPr lang="en-US"/>
        </a:p>
      </dgm:t>
    </dgm:pt>
    <dgm:pt modelId="{64DFC73D-4F99-4B43-B7A0-8EA344BADBA2}" type="sibTrans" cxnId="{F831352B-DE10-4588-8780-D02C60EE804F}">
      <dgm:prSet/>
      <dgm:spPr/>
      <dgm:t>
        <a:bodyPr/>
        <a:lstStyle/>
        <a:p>
          <a:endParaRPr lang="en-US"/>
        </a:p>
      </dgm:t>
    </dgm:pt>
    <dgm:pt modelId="{1F34786D-07B1-4601-BF45-7D3276C2B001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Receive Emails  </a:t>
          </a:r>
        </a:p>
      </dgm:t>
    </dgm:pt>
    <dgm:pt modelId="{B4807600-C7D8-4AF2-9668-DAB6E9252AF4}" type="parTrans" cxnId="{528245F6-2D1E-43EC-905E-B3674A4A6567}">
      <dgm:prSet/>
      <dgm:spPr/>
      <dgm:t>
        <a:bodyPr/>
        <a:lstStyle/>
        <a:p>
          <a:endParaRPr lang="en-US"/>
        </a:p>
      </dgm:t>
    </dgm:pt>
    <dgm:pt modelId="{281E22BE-BF68-40FA-83FF-5466EE783AEE}" type="sibTrans" cxnId="{528245F6-2D1E-43EC-905E-B3674A4A6567}">
      <dgm:prSet/>
      <dgm:spPr/>
      <dgm:t>
        <a:bodyPr/>
        <a:lstStyle/>
        <a:p>
          <a:endParaRPr lang="en-US"/>
        </a:p>
      </dgm:t>
    </dgm:pt>
    <dgm:pt modelId="{B95B128F-D4D9-44BD-B5DD-6F4BEA85F306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Copy/Paste Document and Send</a:t>
          </a:r>
        </a:p>
      </dgm:t>
    </dgm:pt>
    <dgm:pt modelId="{ECFC7897-DC47-4A5A-8C39-F32B7D613944}" type="parTrans" cxnId="{477E5236-4E5E-46FD-B1AA-86ADBAAD0289}">
      <dgm:prSet/>
      <dgm:spPr/>
      <dgm:t>
        <a:bodyPr/>
        <a:lstStyle/>
        <a:p>
          <a:endParaRPr lang="en-US"/>
        </a:p>
      </dgm:t>
    </dgm:pt>
    <dgm:pt modelId="{038017A7-4BB3-4B28-AF63-56E7B2FD4321}" type="sibTrans" cxnId="{477E5236-4E5E-46FD-B1AA-86ADBAAD0289}">
      <dgm:prSet/>
      <dgm:spPr/>
      <dgm:t>
        <a:bodyPr/>
        <a:lstStyle/>
        <a:p>
          <a:endParaRPr lang="en-US"/>
        </a:p>
      </dgm:t>
    </dgm:pt>
    <dgm:pt modelId="{154E730B-699E-402C-8F7D-22CDC601698A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Inform Your Followers</a:t>
          </a:r>
        </a:p>
      </dgm:t>
    </dgm:pt>
    <dgm:pt modelId="{31E63C63-C7F4-4379-B9DD-FF08DA72B1A9}" type="parTrans" cxnId="{0A48C3A2-07F0-4E5F-BFB4-868B9A1FC4A0}">
      <dgm:prSet/>
      <dgm:spPr/>
      <dgm:t>
        <a:bodyPr/>
        <a:lstStyle/>
        <a:p>
          <a:endParaRPr lang="en-US"/>
        </a:p>
      </dgm:t>
    </dgm:pt>
    <dgm:pt modelId="{14A65BF2-777D-4031-8B7F-EFC274F590A7}" type="sibTrans" cxnId="{0A48C3A2-07F0-4E5F-BFB4-868B9A1FC4A0}">
      <dgm:prSet/>
      <dgm:spPr/>
      <dgm:t>
        <a:bodyPr/>
        <a:lstStyle/>
        <a:p>
          <a:endParaRPr lang="en-US"/>
        </a:p>
      </dgm:t>
    </dgm:pt>
    <dgm:pt modelId="{A5DD1262-EE41-4D42-81C7-1472FF196475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Ask Your Followers to Perform the Same Process</a:t>
          </a:r>
        </a:p>
      </dgm:t>
    </dgm:pt>
    <dgm:pt modelId="{0CD4C4C0-2BAF-4864-83FA-EF565FD3E68F}" type="parTrans" cxnId="{B4AD10D1-0B3C-45CD-8D29-5C753AE65A0E}">
      <dgm:prSet/>
      <dgm:spPr/>
      <dgm:t>
        <a:bodyPr/>
        <a:lstStyle/>
        <a:p>
          <a:endParaRPr lang="en-US"/>
        </a:p>
      </dgm:t>
    </dgm:pt>
    <dgm:pt modelId="{33984056-30C5-472B-A472-010ACD5B2F2E}" type="sibTrans" cxnId="{B4AD10D1-0B3C-45CD-8D29-5C753AE65A0E}">
      <dgm:prSet/>
      <dgm:spPr/>
      <dgm:t>
        <a:bodyPr/>
        <a:lstStyle/>
        <a:p>
          <a:endParaRPr lang="en-US"/>
        </a:p>
      </dgm:t>
    </dgm:pt>
    <dgm:pt modelId="{67E86A82-EF5B-4B78-A0AB-61A5FA3060A9}" type="pres">
      <dgm:prSet presAssocID="{7F428C8F-6E2E-49E0-9B84-C760C8DB09C6}" presName="root" presStyleCnt="0">
        <dgm:presLayoutVars>
          <dgm:dir/>
          <dgm:resizeHandles val="exact"/>
        </dgm:presLayoutVars>
      </dgm:prSet>
      <dgm:spPr/>
    </dgm:pt>
    <dgm:pt modelId="{0DE2A78A-8C85-45AB-A26A-218F39B8E4D0}" type="pres">
      <dgm:prSet presAssocID="{6B11CC1D-8E32-4230-82A5-D5C9CB538C2D}" presName="compNode" presStyleCnt="0"/>
      <dgm:spPr/>
    </dgm:pt>
    <dgm:pt modelId="{14EC8016-26F6-4AE5-80AB-5AB2EF9AA9A6}" type="pres">
      <dgm:prSet presAssocID="{6B11CC1D-8E32-4230-82A5-D5C9CB538C2D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FD98B9E6-65BF-4ACA-979B-2D07963AE4F0}" type="pres">
      <dgm:prSet presAssocID="{6B11CC1D-8E32-4230-82A5-D5C9CB538C2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envelope"/>
        </a:ext>
      </dgm:extLst>
    </dgm:pt>
    <dgm:pt modelId="{AF3885DB-9ED1-409D-A7C2-ACCD24330C56}" type="pres">
      <dgm:prSet presAssocID="{6B11CC1D-8E32-4230-82A5-D5C9CB538C2D}" presName="spaceRect" presStyleCnt="0"/>
      <dgm:spPr/>
    </dgm:pt>
    <dgm:pt modelId="{0B9CEBB5-36F3-4F22-9218-172F565B8786}" type="pres">
      <dgm:prSet presAssocID="{6B11CC1D-8E32-4230-82A5-D5C9CB538C2D}" presName="textRect" presStyleLbl="revTx" presStyleIdx="0" presStyleCnt="5">
        <dgm:presLayoutVars>
          <dgm:chMax val="1"/>
          <dgm:chPref val="1"/>
        </dgm:presLayoutVars>
      </dgm:prSet>
      <dgm:spPr/>
    </dgm:pt>
    <dgm:pt modelId="{31183D51-5B96-425B-9D01-F983F5F1AF37}" type="pres">
      <dgm:prSet presAssocID="{64DFC73D-4F99-4B43-B7A0-8EA344BADBA2}" presName="sibTrans" presStyleCnt="0"/>
      <dgm:spPr/>
    </dgm:pt>
    <dgm:pt modelId="{645CB307-7DA0-4A8B-9CFA-D9482451FC67}" type="pres">
      <dgm:prSet presAssocID="{1F34786D-07B1-4601-BF45-7D3276C2B001}" presName="compNode" presStyleCnt="0"/>
      <dgm:spPr/>
    </dgm:pt>
    <dgm:pt modelId="{EB288301-925A-41D2-BCAA-FD308158B9DF}" type="pres">
      <dgm:prSet presAssocID="{1F34786D-07B1-4601-BF45-7D3276C2B001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21843C87-06E1-42B2-AECE-D7497174BBEC}" type="pres">
      <dgm:prSet presAssocID="{1F34786D-07B1-4601-BF45-7D3276C2B00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647FF50C-9F03-457B-B81A-C32BA31C9504}" type="pres">
      <dgm:prSet presAssocID="{1F34786D-07B1-4601-BF45-7D3276C2B001}" presName="spaceRect" presStyleCnt="0"/>
      <dgm:spPr/>
    </dgm:pt>
    <dgm:pt modelId="{0B08292F-0297-46EC-9DBD-00CA22F128DF}" type="pres">
      <dgm:prSet presAssocID="{1F34786D-07B1-4601-BF45-7D3276C2B001}" presName="textRect" presStyleLbl="revTx" presStyleIdx="1" presStyleCnt="5">
        <dgm:presLayoutVars>
          <dgm:chMax val="1"/>
          <dgm:chPref val="1"/>
        </dgm:presLayoutVars>
      </dgm:prSet>
      <dgm:spPr/>
    </dgm:pt>
    <dgm:pt modelId="{2F9581B3-342E-4573-9DC2-7473F1AB1480}" type="pres">
      <dgm:prSet presAssocID="{281E22BE-BF68-40FA-83FF-5466EE783AEE}" presName="sibTrans" presStyleCnt="0"/>
      <dgm:spPr/>
    </dgm:pt>
    <dgm:pt modelId="{EBC2CB41-BA38-47A2-87BE-23E264CA26C4}" type="pres">
      <dgm:prSet presAssocID="{B95B128F-D4D9-44BD-B5DD-6F4BEA85F306}" presName="compNode" presStyleCnt="0"/>
      <dgm:spPr/>
    </dgm:pt>
    <dgm:pt modelId="{8C6DCAB4-6CBA-465C-ABD7-DD4C5835AB43}" type="pres">
      <dgm:prSet presAssocID="{B95B128F-D4D9-44BD-B5DD-6F4BEA85F306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B6C62A72-8F82-4519-A078-19C260DDD109}" type="pres">
      <dgm:prSet presAssocID="{B95B128F-D4D9-44BD-B5DD-6F4BEA85F30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ipboard"/>
        </a:ext>
      </dgm:extLst>
    </dgm:pt>
    <dgm:pt modelId="{86435A84-8E47-46AF-BBE4-35DA8C83F7A9}" type="pres">
      <dgm:prSet presAssocID="{B95B128F-D4D9-44BD-B5DD-6F4BEA85F306}" presName="spaceRect" presStyleCnt="0"/>
      <dgm:spPr/>
    </dgm:pt>
    <dgm:pt modelId="{B9315F11-BBA0-4A09-B757-BD91420BA405}" type="pres">
      <dgm:prSet presAssocID="{B95B128F-D4D9-44BD-B5DD-6F4BEA85F306}" presName="textRect" presStyleLbl="revTx" presStyleIdx="2" presStyleCnt="5">
        <dgm:presLayoutVars>
          <dgm:chMax val="1"/>
          <dgm:chPref val="1"/>
        </dgm:presLayoutVars>
      </dgm:prSet>
      <dgm:spPr/>
    </dgm:pt>
    <dgm:pt modelId="{AE0F04C4-1675-4992-A5BC-08EA291C9AAC}" type="pres">
      <dgm:prSet presAssocID="{038017A7-4BB3-4B28-AF63-56E7B2FD4321}" presName="sibTrans" presStyleCnt="0"/>
      <dgm:spPr/>
    </dgm:pt>
    <dgm:pt modelId="{29C6C610-7412-4F06-B31C-3BF57FA3C11D}" type="pres">
      <dgm:prSet presAssocID="{154E730B-699E-402C-8F7D-22CDC601698A}" presName="compNode" presStyleCnt="0"/>
      <dgm:spPr/>
    </dgm:pt>
    <dgm:pt modelId="{F807B899-E3EA-4EB0-9BA3-AC762AC582BA}" type="pres">
      <dgm:prSet presAssocID="{154E730B-699E-402C-8F7D-22CDC601698A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9501E89B-2A08-49C0-B58A-4E5A62E7FFEC}" type="pres">
      <dgm:prSet presAssocID="{154E730B-699E-402C-8F7D-22CDC601698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004E582D-BE0E-4818-9E53-9C4796C11830}" type="pres">
      <dgm:prSet presAssocID="{154E730B-699E-402C-8F7D-22CDC601698A}" presName="spaceRect" presStyleCnt="0"/>
      <dgm:spPr/>
    </dgm:pt>
    <dgm:pt modelId="{8CCF9E01-C119-49A0-ADDD-27EFF5979F1E}" type="pres">
      <dgm:prSet presAssocID="{154E730B-699E-402C-8F7D-22CDC601698A}" presName="textRect" presStyleLbl="revTx" presStyleIdx="3" presStyleCnt="5">
        <dgm:presLayoutVars>
          <dgm:chMax val="1"/>
          <dgm:chPref val="1"/>
        </dgm:presLayoutVars>
      </dgm:prSet>
      <dgm:spPr/>
    </dgm:pt>
    <dgm:pt modelId="{C222C050-5EDB-41E5-991E-BFEAD7F77683}" type="pres">
      <dgm:prSet presAssocID="{14A65BF2-777D-4031-8B7F-EFC274F590A7}" presName="sibTrans" presStyleCnt="0"/>
      <dgm:spPr/>
    </dgm:pt>
    <dgm:pt modelId="{7A7804C2-B453-499F-BC55-70089F4299B4}" type="pres">
      <dgm:prSet presAssocID="{A5DD1262-EE41-4D42-81C7-1472FF196475}" presName="compNode" presStyleCnt="0"/>
      <dgm:spPr/>
    </dgm:pt>
    <dgm:pt modelId="{7AF84434-5811-40AB-8B84-BB1AAC2595A7}" type="pres">
      <dgm:prSet presAssocID="{A5DD1262-EE41-4D42-81C7-1472FF196475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50B8EEC3-FE46-485C-8431-5C7D9891E07A}" type="pres">
      <dgm:prSet presAssocID="{A5DD1262-EE41-4D42-81C7-1472FF19647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38162D41-EA75-449D-83C0-EF16537E5B88}" type="pres">
      <dgm:prSet presAssocID="{A5DD1262-EE41-4D42-81C7-1472FF196475}" presName="spaceRect" presStyleCnt="0"/>
      <dgm:spPr/>
    </dgm:pt>
    <dgm:pt modelId="{A5CB34CC-A9AE-4E38-A421-FD8BC137914B}" type="pres">
      <dgm:prSet presAssocID="{A5DD1262-EE41-4D42-81C7-1472FF196475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20CAD0A-AC8B-40C8-B86B-F79359C5AAF8}" type="presOf" srcId="{7F428C8F-6E2E-49E0-9B84-C760C8DB09C6}" destId="{67E86A82-EF5B-4B78-A0AB-61A5FA3060A9}" srcOrd="0" destOrd="0" presId="urn:microsoft.com/office/officeart/2018/5/layout/IconLeafLabelList"/>
    <dgm:cxn modelId="{F831352B-DE10-4588-8780-D02C60EE804F}" srcId="{7F428C8F-6E2E-49E0-9B84-C760C8DB09C6}" destId="{6B11CC1D-8E32-4230-82A5-D5C9CB538C2D}" srcOrd="0" destOrd="0" parTransId="{4A5CBEB3-2E3B-4C9A-906E-E82B0D4F52C2}" sibTransId="{64DFC73D-4F99-4B43-B7A0-8EA344BADBA2}"/>
    <dgm:cxn modelId="{477E5236-4E5E-46FD-B1AA-86ADBAAD0289}" srcId="{7F428C8F-6E2E-49E0-9B84-C760C8DB09C6}" destId="{B95B128F-D4D9-44BD-B5DD-6F4BEA85F306}" srcOrd="2" destOrd="0" parTransId="{ECFC7897-DC47-4A5A-8C39-F32B7D613944}" sibTransId="{038017A7-4BB3-4B28-AF63-56E7B2FD4321}"/>
    <dgm:cxn modelId="{29202D4A-A32A-4DF4-B25B-5C8184966EF1}" type="presOf" srcId="{1F34786D-07B1-4601-BF45-7D3276C2B001}" destId="{0B08292F-0297-46EC-9DBD-00CA22F128DF}" srcOrd="0" destOrd="0" presId="urn:microsoft.com/office/officeart/2018/5/layout/IconLeafLabelList"/>
    <dgm:cxn modelId="{717B907A-5211-4229-9982-2A52FB1F8A02}" type="presOf" srcId="{6B11CC1D-8E32-4230-82A5-D5C9CB538C2D}" destId="{0B9CEBB5-36F3-4F22-9218-172F565B8786}" srcOrd="0" destOrd="0" presId="urn:microsoft.com/office/officeart/2018/5/layout/IconLeafLabelList"/>
    <dgm:cxn modelId="{24CE4B98-8E54-4672-A244-310A1EE93343}" type="presOf" srcId="{B95B128F-D4D9-44BD-B5DD-6F4BEA85F306}" destId="{B9315F11-BBA0-4A09-B757-BD91420BA405}" srcOrd="0" destOrd="0" presId="urn:microsoft.com/office/officeart/2018/5/layout/IconLeafLabelList"/>
    <dgm:cxn modelId="{0A48C3A2-07F0-4E5F-BFB4-868B9A1FC4A0}" srcId="{7F428C8F-6E2E-49E0-9B84-C760C8DB09C6}" destId="{154E730B-699E-402C-8F7D-22CDC601698A}" srcOrd="3" destOrd="0" parTransId="{31E63C63-C7F4-4379-B9DD-FF08DA72B1A9}" sibTransId="{14A65BF2-777D-4031-8B7F-EFC274F590A7}"/>
    <dgm:cxn modelId="{955ABBB6-53AA-4E28-B582-6BC6DABA0601}" type="presOf" srcId="{A5DD1262-EE41-4D42-81C7-1472FF196475}" destId="{A5CB34CC-A9AE-4E38-A421-FD8BC137914B}" srcOrd="0" destOrd="0" presId="urn:microsoft.com/office/officeart/2018/5/layout/IconLeafLabelList"/>
    <dgm:cxn modelId="{0F450BC3-FB42-48DB-8DDA-1951A6F9E354}" type="presOf" srcId="{154E730B-699E-402C-8F7D-22CDC601698A}" destId="{8CCF9E01-C119-49A0-ADDD-27EFF5979F1E}" srcOrd="0" destOrd="0" presId="urn:microsoft.com/office/officeart/2018/5/layout/IconLeafLabelList"/>
    <dgm:cxn modelId="{B4AD10D1-0B3C-45CD-8D29-5C753AE65A0E}" srcId="{7F428C8F-6E2E-49E0-9B84-C760C8DB09C6}" destId="{A5DD1262-EE41-4D42-81C7-1472FF196475}" srcOrd="4" destOrd="0" parTransId="{0CD4C4C0-2BAF-4864-83FA-EF565FD3E68F}" sibTransId="{33984056-30C5-472B-A472-010ACD5B2F2E}"/>
    <dgm:cxn modelId="{528245F6-2D1E-43EC-905E-B3674A4A6567}" srcId="{7F428C8F-6E2E-49E0-9B84-C760C8DB09C6}" destId="{1F34786D-07B1-4601-BF45-7D3276C2B001}" srcOrd="1" destOrd="0" parTransId="{B4807600-C7D8-4AF2-9668-DAB6E9252AF4}" sibTransId="{281E22BE-BF68-40FA-83FF-5466EE783AEE}"/>
    <dgm:cxn modelId="{89A9A50C-1D8D-4C22-BA1E-EC3812FB3B5C}" type="presParOf" srcId="{67E86A82-EF5B-4B78-A0AB-61A5FA3060A9}" destId="{0DE2A78A-8C85-45AB-A26A-218F39B8E4D0}" srcOrd="0" destOrd="0" presId="urn:microsoft.com/office/officeart/2018/5/layout/IconLeafLabelList"/>
    <dgm:cxn modelId="{833FE1EC-44F2-4E91-A24A-E1F673663CD9}" type="presParOf" srcId="{0DE2A78A-8C85-45AB-A26A-218F39B8E4D0}" destId="{14EC8016-26F6-4AE5-80AB-5AB2EF9AA9A6}" srcOrd="0" destOrd="0" presId="urn:microsoft.com/office/officeart/2018/5/layout/IconLeafLabelList"/>
    <dgm:cxn modelId="{061E43F8-6869-4CAD-AFBA-5FF8F8267C87}" type="presParOf" srcId="{0DE2A78A-8C85-45AB-A26A-218F39B8E4D0}" destId="{FD98B9E6-65BF-4ACA-979B-2D07963AE4F0}" srcOrd="1" destOrd="0" presId="urn:microsoft.com/office/officeart/2018/5/layout/IconLeafLabelList"/>
    <dgm:cxn modelId="{34EEED76-2B71-44A6-B6B4-AB2102FA3C07}" type="presParOf" srcId="{0DE2A78A-8C85-45AB-A26A-218F39B8E4D0}" destId="{AF3885DB-9ED1-409D-A7C2-ACCD24330C56}" srcOrd="2" destOrd="0" presId="urn:microsoft.com/office/officeart/2018/5/layout/IconLeafLabelList"/>
    <dgm:cxn modelId="{EDE30220-C00C-4FED-A205-849364B2984D}" type="presParOf" srcId="{0DE2A78A-8C85-45AB-A26A-218F39B8E4D0}" destId="{0B9CEBB5-36F3-4F22-9218-172F565B8786}" srcOrd="3" destOrd="0" presId="urn:microsoft.com/office/officeart/2018/5/layout/IconLeafLabelList"/>
    <dgm:cxn modelId="{8279D2BF-A97E-48C6-A9D5-3AE3C07D85DE}" type="presParOf" srcId="{67E86A82-EF5B-4B78-A0AB-61A5FA3060A9}" destId="{31183D51-5B96-425B-9D01-F983F5F1AF37}" srcOrd="1" destOrd="0" presId="urn:microsoft.com/office/officeart/2018/5/layout/IconLeafLabelList"/>
    <dgm:cxn modelId="{4286A244-FA32-4C65-912B-DDF9D105F1D9}" type="presParOf" srcId="{67E86A82-EF5B-4B78-A0AB-61A5FA3060A9}" destId="{645CB307-7DA0-4A8B-9CFA-D9482451FC67}" srcOrd="2" destOrd="0" presId="urn:microsoft.com/office/officeart/2018/5/layout/IconLeafLabelList"/>
    <dgm:cxn modelId="{0BC4136B-73C6-4916-B69A-5F102D9D13EE}" type="presParOf" srcId="{645CB307-7DA0-4A8B-9CFA-D9482451FC67}" destId="{EB288301-925A-41D2-BCAA-FD308158B9DF}" srcOrd="0" destOrd="0" presId="urn:microsoft.com/office/officeart/2018/5/layout/IconLeafLabelList"/>
    <dgm:cxn modelId="{DC31A15A-4520-451F-A1DA-BDB48FB9FB98}" type="presParOf" srcId="{645CB307-7DA0-4A8B-9CFA-D9482451FC67}" destId="{21843C87-06E1-42B2-AECE-D7497174BBEC}" srcOrd="1" destOrd="0" presId="urn:microsoft.com/office/officeart/2018/5/layout/IconLeafLabelList"/>
    <dgm:cxn modelId="{813AFF5B-E659-4C2B-BE5F-31724001EEDA}" type="presParOf" srcId="{645CB307-7DA0-4A8B-9CFA-D9482451FC67}" destId="{647FF50C-9F03-457B-B81A-C32BA31C9504}" srcOrd="2" destOrd="0" presId="urn:microsoft.com/office/officeart/2018/5/layout/IconLeafLabelList"/>
    <dgm:cxn modelId="{A514CB10-84F7-468A-AD5A-95D8FA92C26F}" type="presParOf" srcId="{645CB307-7DA0-4A8B-9CFA-D9482451FC67}" destId="{0B08292F-0297-46EC-9DBD-00CA22F128DF}" srcOrd="3" destOrd="0" presId="urn:microsoft.com/office/officeart/2018/5/layout/IconLeafLabelList"/>
    <dgm:cxn modelId="{B63933F9-5128-4ABC-8B5F-46A025E75AD9}" type="presParOf" srcId="{67E86A82-EF5B-4B78-A0AB-61A5FA3060A9}" destId="{2F9581B3-342E-4573-9DC2-7473F1AB1480}" srcOrd="3" destOrd="0" presId="urn:microsoft.com/office/officeart/2018/5/layout/IconLeafLabelList"/>
    <dgm:cxn modelId="{C3C992AE-936B-4FB2-8B97-AA8493EAB4B9}" type="presParOf" srcId="{67E86A82-EF5B-4B78-A0AB-61A5FA3060A9}" destId="{EBC2CB41-BA38-47A2-87BE-23E264CA26C4}" srcOrd="4" destOrd="0" presId="urn:microsoft.com/office/officeart/2018/5/layout/IconLeafLabelList"/>
    <dgm:cxn modelId="{71EFB89D-33DE-477A-B23C-1B7CD0F629AD}" type="presParOf" srcId="{EBC2CB41-BA38-47A2-87BE-23E264CA26C4}" destId="{8C6DCAB4-6CBA-465C-ABD7-DD4C5835AB43}" srcOrd="0" destOrd="0" presId="urn:microsoft.com/office/officeart/2018/5/layout/IconLeafLabelList"/>
    <dgm:cxn modelId="{E53861F4-3643-4F1D-BC07-5C13AF3B4D83}" type="presParOf" srcId="{EBC2CB41-BA38-47A2-87BE-23E264CA26C4}" destId="{B6C62A72-8F82-4519-A078-19C260DDD109}" srcOrd="1" destOrd="0" presId="urn:microsoft.com/office/officeart/2018/5/layout/IconLeafLabelList"/>
    <dgm:cxn modelId="{20951DA1-074A-41E7-B322-B3489680ADC0}" type="presParOf" srcId="{EBC2CB41-BA38-47A2-87BE-23E264CA26C4}" destId="{86435A84-8E47-46AF-BBE4-35DA8C83F7A9}" srcOrd="2" destOrd="0" presId="urn:microsoft.com/office/officeart/2018/5/layout/IconLeafLabelList"/>
    <dgm:cxn modelId="{69F8581D-9357-40B6-8EC7-76BA2BE79F7C}" type="presParOf" srcId="{EBC2CB41-BA38-47A2-87BE-23E264CA26C4}" destId="{B9315F11-BBA0-4A09-B757-BD91420BA405}" srcOrd="3" destOrd="0" presId="urn:microsoft.com/office/officeart/2018/5/layout/IconLeafLabelList"/>
    <dgm:cxn modelId="{A5553164-5E59-43B9-880E-532F1D7832C5}" type="presParOf" srcId="{67E86A82-EF5B-4B78-A0AB-61A5FA3060A9}" destId="{AE0F04C4-1675-4992-A5BC-08EA291C9AAC}" srcOrd="5" destOrd="0" presId="urn:microsoft.com/office/officeart/2018/5/layout/IconLeafLabelList"/>
    <dgm:cxn modelId="{1A8AD6E8-F1B7-4A8B-981A-D32913880779}" type="presParOf" srcId="{67E86A82-EF5B-4B78-A0AB-61A5FA3060A9}" destId="{29C6C610-7412-4F06-B31C-3BF57FA3C11D}" srcOrd="6" destOrd="0" presId="urn:microsoft.com/office/officeart/2018/5/layout/IconLeafLabelList"/>
    <dgm:cxn modelId="{55370287-BA96-49B9-8775-CCBE125A3917}" type="presParOf" srcId="{29C6C610-7412-4F06-B31C-3BF57FA3C11D}" destId="{F807B899-E3EA-4EB0-9BA3-AC762AC582BA}" srcOrd="0" destOrd="0" presId="urn:microsoft.com/office/officeart/2018/5/layout/IconLeafLabelList"/>
    <dgm:cxn modelId="{2F328BB3-BB58-47B7-85AB-564FC4C57BF9}" type="presParOf" srcId="{29C6C610-7412-4F06-B31C-3BF57FA3C11D}" destId="{9501E89B-2A08-49C0-B58A-4E5A62E7FFEC}" srcOrd="1" destOrd="0" presId="urn:microsoft.com/office/officeart/2018/5/layout/IconLeafLabelList"/>
    <dgm:cxn modelId="{C437C5FE-6C36-42DB-B9BE-0E43139EB67C}" type="presParOf" srcId="{29C6C610-7412-4F06-B31C-3BF57FA3C11D}" destId="{004E582D-BE0E-4818-9E53-9C4796C11830}" srcOrd="2" destOrd="0" presId="urn:microsoft.com/office/officeart/2018/5/layout/IconLeafLabelList"/>
    <dgm:cxn modelId="{6D065142-6BC3-4298-B0AB-3CD787E0FEEA}" type="presParOf" srcId="{29C6C610-7412-4F06-B31C-3BF57FA3C11D}" destId="{8CCF9E01-C119-49A0-ADDD-27EFF5979F1E}" srcOrd="3" destOrd="0" presId="urn:microsoft.com/office/officeart/2018/5/layout/IconLeafLabelList"/>
    <dgm:cxn modelId="{ECD0C1E6-5A7D-43F7-9A72-6B65CA6ECF87}" type="presParOf" srcId="{67E86A82-EF5B-4B78-A0AB-61A5FA3060A9}" destId="{C222C050-5EDB-41E5-991E-BFEAD7F77683}" srcOrd="7" destOrd="0" presId="urn:microsoft.com/office/officeart/2018/5/layout/IconLeafLabelList"/>
    <dgm:cxn modelId="{A394300A-DAE1-4ACC-BF4E-69D257D6792A}" type="presParOf" srcId="{67E86A82-EF5B-4B78-A0AB-61A5FA3060A9}" destId="{7A7804C2-B453-499F-BC55-70089F4299B4}" srcOrd="8" destOrd="0" presId="urn:microsoft.com/office/officeart/2018/5/layout/IconLeafLabelList"/>
    <dgm:cxn modelId="{FCC52681-7FA7-444F-9D9F-1D9D7CA620F5}" type="presParOf" srcId="{7A7804C2-B453-499F-BC55-70089F4299B4}" destId="{7AF84434-5811-40AB-8B84-BB1AAC2595A7}" srcOrd="0" destOrd="0" presId="urn:microsoft.com/office/officeart/2018/5/layout/IconLeafLabelList"/>
    <dgm:cxn modelId="{0AC5F8FA-1288-4552-81F0-50FA5610A617}" type="presParOf" srcId="{7A7804C2-B453-499F-BC55-70089F4299B4}" destId="{50B8EEC3-FE46-485C-8431-5C7D9891E07A}" srcOrd="1" destOrd="0" presId="urn:microsoft.com/office/officeart/2018/5/layout/IconLeafLabelList"/>
    <dgm:cxn modelId="{5BEEAEE3-1E2B-4150-A1CF-EE755267EE99}" type="presParOf" srcId="{7A7804C2-B453-499F-BC55-70089F4299B4}" destId="{38162D41-EA75-449D-83C0-EF16537E5B88}" srcOrd="2" destOrd="0" presId="urn:microsoft.com/office/officeart/2018/5/layout/IconLeafLabelList"/>
    <dgm:cxn modelId="{CBF70D74-71F8-4661-B9F6-9CF540D88F91}" type="presParOf" srcId="{7A7804C2-B453-499F-BC55-70089F4299B4}" destId="{A5CB34CC-A9AE-4E38-A421-FD8BC137914B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953083-4A50-4098-A4DE-FF38103822AC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ADD511-F3D9-4A5F-A7A4-792AB7106DFD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Strategies</a:t>
          </a:r>
        </a:p>
      </dgm:t>
    </dgm:pt>
    <dgm:pt modelId="{6836BFAD-EAC6-45DB-A602-8E0549F0E2D1}" type="parTrans" cxnId="{9A7D37F7-3C77-48CC-80F7-DEB8FBB2D4CF}">
      <dgm:prSet/>
      <dgm:spPr/>
      <dgm:t>
        <a:bodyPr/>
        <a:lstStyle/>
        <a:p>
          <a:endParaRPr lang="en-US"/>
        </a:p>
      </dgm:t>
    </dgm:pt>
    <dgm:pt modelId="{AB4C3153-606C-46AD-A9ED-36645ACC0C73}" type="sibTrans" cxnId="{9A7D37F7-3C77-48CC-80F7-DEB8FBB2D4CF}">
      <dgm:prSet/>
      <dgm:spPr/>
      <dgm:t>
        <a:bodyPr/>
        <a:lstStyle/>
        <a:p>
          <a:endParaRPr lang="en-US"/>
        </a:p>
      </dgm:t>
    </dgm:pt>
    <dgm:pt modelId="{56678DA7-7A81-46A6-BD60-620529A53608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Community Engagement</a:t>
          </a:r>
        </a:p>
      </dgm:t>
    </dgm:pt>
    <dgm:pt modelId="{7AED5F76-CB1C-4F37-82B0-B5AB3E9711F5}" type="parTrans" cxnId="{909F0193-85B0-4C3F-9129-9CCA0FBDC4F8}">
      <dgm:prSet/>
      <dgm:spPr/>
      <dgm:t>
        <a:bodyPr/>
        <a:lstStyle/>
        <a:p>
          <a:endParaRPr lang="en-US"/>
        </a:p>
      </dgm:t>
    </dgm:pt>
    <dgm:pt modelId="{1B648E1C-AF8D-4196-A9CD-3F1A51906BB2}" type="sibTrans" cxnId="{909F0193-85B0-4C3F-9129-9CCA0FBDC4F8}">
      <dgm:prSet/>
      <dgm:spPr/>
      <dgm:t>
        <a:bodyPr/>
        <a:lstStyle/>
        <a:p>
          <a:endParaRPr lang="en-US"/>
        </a:p>
      </dgm:t>
    </dgm:pt>
    <dgm:pt modelId="{1F1F3FBB-F2BB-4753-BF46-F7A91870E9D2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Building Social Networks</a:t>
          </a:r>
        </a:p>
      </dgm:t>
    </dgm:pt>
    <dgm:pt modelId="{2CF74DD2-6BCD-4DB0-8BEA-624F93093498}" type="parTrans" cxnId="{62BCD5BD-C2EB-43A8-9924-6603F53B45CD}">
      <dgm:prSet/>
      <dgm:spPr/>
      <dgm:t>
        <a:bodyPr/>
        <a:lstStyle/>
        <a:p>
          <a:endParaRPr lang="en-US"/>
        </a:p>
      </dgm:t>
    </dgm:pt>
    <dgm:pt modelId="{48F1D261-0758-4F34-8F42-E90C3B4A8491}" type="sibTrans" cxnId="{62BCD5BD-C2EB-43A8-9924-6603F53B45CD}">
      <dgm:prSet/>
      <dgm:spPr/>
      <dgm:t>
        <a:bodyPr/>
        <a:lstStyle/>
        <a:p>
          <a:endParaRPr lang="en-US"/>
        </a:p>
      </dgm:t>
    </dgm:pt>
    <dgm:pt modelId="{5CDF4790-5C69-4B42-93D4-B16EA5A38EA7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 Outcomes</a:t>
          </a:r>
        </a:p>
      </dgm:t>
    </dgm:pt>
    <dgm:pt modelId="{ADF4A79B-FE31-4464-8163-9D614804030C}" type="parTrans" cxnId="{38C67687-40B9-446C-B84A-4867D257F346}">
      <dgm:prSet/>
      <dgm:spPr/>
      <dgm:t>
        <a:bodyPr/>
        <a:lstStyle/>
        <a:p>
          <a:endParaRPr lang="en-US"/>
        </a:p>
      </dgm:t>
    </dgm:pt>
    <dgm:pt modelId="{2C386A84-5BE2-4EBA-BF1C-309EE8196C4E}" type="sibTrans" cxnId="{38C67687-40B9-446C-B84A-4867D257F346}">
      <dgm:prSet/>
      <dgm:spPr/>
      <dgm:t>
        <a:bodyPr/>
        <a:lstStyle/>
        <a:p>
          <a:endParaRPr lang="en-US"/>
        </a:p>
      </dgm:t>
    </dgm:pt>
    <dgm:pt modelId="{4F9F5D83-7C65-4C6B-9708-FA741FA9BD30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Increased emphasis on Green Street Projects</a:t>
          </a:r>
        </a:p>
      </dgm:t>
    </dgm:pt>
    <dgm:pt modelId="{AF4AA6A8-891A-4CA5-BBAC-2AC0A392B01E}" type="parTrans" cxnId="{3AB238F7-B186-46FA-8084-0D3B78F1C521}">
      <dgm:prSet/>
      <dgm:spPr/>
      <dgm:t>
        <a:bodyPr/>
        <a:lstStyle/>
        <a:p>
          <a:endParaRPr lang="en-US"/>
        </a:p>
      </dgm:t>
    </dgm:pt>
    <dgm:pt modelId="{FA707DE3-208A-47B5-B77A-B7581ADB752E}" type="sibTrans" cxnId="{3AB238F7-B186-46FA-8084-0D3B78F1C521}">
      <dgm:prSet/>
      <dgm:spPr/>
      <dgm:t>
        <a:bodyPr/>
        <a:lstStyle/>
        <a:p>
          <a:endParaRPr lang="en-US"/>
        </a:p>
      </dgm:t>
    </dgm:pt>
    <dgm:pt modelId="{0F7E8737-5216-413F-96E4-C2EF08A74F75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Vision</a:t>
          </a:r>
        </a:p>
      </dgm:t>
    </dgm:pt>
    <dgm:pt modelId="{406A4D33-9CA7-45EF-90F0-81E78B8F47B5}" type="parTrans" cxnId="{9B3C8CDA-CBC8-4569-ACE5-ADF1BE06BEA7}">
      <dgm:prSet/>
      <dgm:spPr/>
      <dgm:t>
        <a:bodyPr/>
        <a:lstStyle/>
        <a:p>
          <a:endParaRPr lang="en-US"/>
        </a:p>
      </dgm:t>
    </dgm:pt>
    <dgm:pt modelId="{6A88F865-EF41-427B-BA96-191F99DDD0EE}" type="sibTrans" cxnId="{9B3C8CDA-CBC8-4569-ACE5-ADF1BE06BEA7}">
      <dgm:prSet/>
      <dgm:spPr/>
      <dgm:t>
        <a:bodyPr/>
        <a:lstStyle/>
        <a:p>
          <a:endParaRPr lang="en-US"/>
        </a:p>
      </dgm:t>
    </dgm:pt>
    <dgm:pt modelId="{362385BC-6CF1-4851-BAE6-FC74807A307A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 reduce environmental impacts by building awareness related to redlining’s impact on  climate change and access to green, open, and clean spaces.</a:t>
          </a:r>
        </a:p>
      </dgm:t>
    </dgm:pt>
    <dgm:pt modelId="{B20EC1E0-5476-494C-8551-7DEB67D6E0CC}" type="parTrans" cxnId="{C6BF71AA-2ADC-48ED-A659-4A4926E1F59A}">
      <dgm:prSet/>
      <dgm:spPr/>
      <dgm:t>
        <a:bodyPr/>
        <a:lstStyle/>
        <a:p>
          <a:endParaRPr lang="en-US"/>
        </a:p>
      </dgm:t>
    </dgm:pt>
    <dgm:pt modelId="{C793E95A-661E-4878-A3B8-D3C3F9B3DDED}" type="sibTrans" cxnId="{C6BF71AA-2ADC-48ED-A659-4A4926E1F59A}">
      <dgm:prSet/>
      <dgm:spPr/>
      <dgm:t>
        <a:bodyPr/>
        <a:lstStyle/>
        <a:p>
          <a:endParaRPr lang="en-US"/>
        </a:p>
      </dgm:t>
    </dgm:pt>
    <dgm:pt modelId="{BB4F73FE-FF21-4C97-A420-7D3619B804BD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Data and Information </a:t>
          </a:r>
        </a:p>
      </dgm:t>
    </dgm:pt>
    <dgm:pt modelId="{D5AEDE91-92EA-4D82-B643-1DB15E1E9A7B}" type="parTrans" cxnId="{04B31EBB-2B7C-4A8C-9EBC-0A3C4832A344}">
      <dgm:prSet/>
      <dgm:spPr/>
      <dgm:t>
        <a:bodyPr/>
        <a:lstStyle/>
        <a:p>
          <a:endParaRPr lang="en-US"/>
        </a:p>
      </dgm:t>
    </dgm:pt>
    <dgm:pt modelId="{820813E8-4672-4C9C-8EA4-57807770A3BB}" type="sibTrans" cxnId="{04B31EBB-2B7C-4A8C-9EBC-0A3C4832A344}">
      <dgm:prSet/>
      <dgm:spPr/>
      <dgm:t>
        <a:bodyPr/>
        <a:lstStyle/>
        <a:p>
          <a:endParaRPr lang="en-US"/>
        </a:p>
      </dgm:t>
    </dgm:pt>
    <dgm:pt modelId="{83AA44FB-F557-4D39-B3A9-4ECC430CD77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Increased Cultural Education and Community Awareness</a:t>
          </a:r>
        </a:p>
        <a:p>
          <a:pPr>
            <a:lnSpc>
              <a:spcPct val="100000"/>
            </a:lnSpc>
          </a:pPr>
          <a:r>
            <a:rPr lang="en-US" dirty="0"/>
            <a:t>Increased emphasis on Community Land Trust Governance </a:t>
          </a:r>
        </a:p>
      </dgm:t>
    </dgm:pt>
    <dgm:pt modelId="{7E5C417D-5015-4FDA-9395-BCE03B4D52FE}" type="parTrans" cxnId="{506B043A-DAE7-4EE8-ACBA-1625E9224A9F}">
      <dgm:prSet/>
      <dgm:spPr/>
      <dgm:t>
        <a:bodyPr/>
        <a:lstStyle/>
        <a:p>
          <a:endParaRPr lang="en-US"/>
        </a:p>
      </dgm:t>
    </dgm:pt>
    <dgm:pt modelId="{6336CAFC-1F4B-4C6D-9622-F1FC6C8D60B0}" type="sibTrans" cxnId="{506B043A-DAE7-4EE8-ACBA-1625E9224A9F}">
      <dgm:prSet/>
      <dgm:spPr/>
      <dgm:t>
        <a:bodyPr/>
        <a:lstStyle/>
        <a:p>
          <a:endParaRPr lang="en-US"/>
        </a:p>
      </dgm:t>
    </dgm:pt>
    <dgm:pt modelId="{8BDD6F4D-1E3F-454C-8A81-3B836F861B5F}" type="pres">
      <dgm:prSet presAssocID="{5D953083-4A50-4098-A4DE-FF38103822AC}" presName="root" presStyleCnt="0">
        <dgm:presLayoutVars>
          <dgm:dir/>
          <dgm:resizeHandles val="exact"/>
        </dgm:presLayoutVars>
      </dgm:prSet>
      <dgm:spPr/>
    </dgm:pt>
    <dgm:pt modelId="{AC3B1804-322B-4BC2-9BF0-F692103AB5B1}" type="pres">
      <dgm:prSet presAssocID="{DCADD511-F3D9-4A5F-A7A4-792AB7106DFD}" presName="compNode" presStyleCnt="0"/>
      <dgm:spPr/>
    </dgm:pt>
    <dgm:pt modelId="{BB764116-4D63-41B9-9545-FCA8DDA2289C}" type="pres">
      <dgm:prSet presAssocID="{DCADD511-F3D9-4A5F-A7A4-792AB7106DF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51C73E21-F452-41D1-A1C7-406FE25730BA}" type="pres">
      <dgm:prSet presAssocID="{DCADD511-F3D9-4A5F-A7A4-792AB7106DFD}" presName="iconSpace" presStyleCnt="0"/>
      <dgm:spPr/>
    </dgm:pt>
    <dgm:pt modelId="{A9B747A5-D8C5-49E0-952E-F219EEC35517}" type="pres">
      <dgm:prSet presAssocID="{DCADD511-F3D9-4A5F-A7A4-792AB7106DFD}" presName="parTx" presStyleLbl="revTx" presStyleIdx="0" presStyleCnt="6">
        <dgm:presLayoutVars>
          <dgm:chMax val="0"/>
          <dgm:chPref val="0"/>
        </dgm:presLayoutVars>
      </dgm:prSet>
      <dgm:spPr/>
    </dgm:pt>
    <dgm:pt modelId="{6B44E51D-856C-423D-8D02-03F8F9F00D4F}" type="pres">
      <dgm:prSet presAssocID="{DCADD511-F3D9-4A5F-A7A4-792AB7106DFD}" presName="txSpace" presStyleCnt="0"/>
      <dgm:spPr/>
    </dgm:pt>
    <dgm:pt modelId="{77A95133-AB57-4D40-BC67-C1BADEB95E8C}" type="pres">
      <dgm:prSet presAssocID="{DCADD511-F3D9-4A5F-A7A4-792AB7106DFD}" presName="desTx" presStyleLbl="revTx" presStyleIdx="1" presStyleCnt="6">
        <dgm:presLayoutVars/>
      </dgm:prSet>
      <dgm:spPr/>
    </dgm:pt>
    <dgm:pt modelId="{A9C7E5CA-125E-44C6-A330-0ED89B93F242}" type="pres">
      <dgm:prSet presAssocID="{AB4C3153-606C-46AD-A9ED-36645ACC0C73}" presName="sibTrans" presStyleCnt="0"/>
      <dgm:spPr/>
    </dgm:pt>
    <dgm:pt modelId="{3F62BB52-FACD-4FEC-B3D2-9ABA0A6A84BC}" type="pres">
      <dgm:prSet presAssocID="{5CDF4790-5C69-4B42-93D4-B16EA5A38EA7}" presName="compNode" presStyleCnt="0"/>
      <dgm:spPr/>
    </dgm:pt>
    <dgm:pt modelId="{FD6CA022-6F94-4687-9468-DA720A9F774C}" type="pres">
      <dgm:prSet presAssocID="{5CDF4790-5C69-4B42-93D4-B16EA5A38EA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73AEBF22-B658-4458-ADDF-DE9BDBCC0B3B}" type="pres">
      <dgm:prSet presAssocID="{5CDF4790-5C69-4B42-93D4-B16EA5A38EA7}" presName="iconSpace" presStyleCnt="0"/>
      <dgm:spPr/>
    </dgm:pt>
    <dgm:pt modelId="{D761B1EB-CD8D-4418-B61C-B0D99C153787}" type="pres">
      <dgm:prSet presAssocID="{5CDF4790-5C69-4B42-93D4-B16EA5A38EA7}" presName="parTx" presStyleLbl="revTx" presStyleIdx="2" presStyleCnt="6">
        <dgm:presLayoutVars>
          <dgm:chMax val="0"/>
          <dgm:chPref val="0"/>
        </dgm:presLayoutVars>
      </dgm:prSet>
      <dgm:spPr/>
    </dgm:pt>
    <dgm:pt modelId="{7F825961-83F5-49CD-BA98-35D2E5643918}" type="pres">
      <dgm:prSet presAssocID="{5CDF4790-5C69-4B42-93D4-B16EA5A38EA7}" presName="txSpace" presStyleCnt="0"/>
      <dgm:spPr/>
    </dgm:pt>
    <dgm:pt modelId="{45DB66E6-044C-4C6E-8A32-0F3CED463539}" type="pres">
      <dgm:prSet presAssocID="{5CDF4790-5C69-4B42-93D4-B16EA5A38EA7}" presName="desTx" presStyleLbl="revTx" presStyleIdx="3" presStyleCnt="6">
        <dgm:presLayoutVars/>
      </dgm:prSet>
      <dgm:spPr/>
    </dgm:pt>
    <dgm:pt modelId="{D5D593FE-98F9-4AED-A705-ABE04126A074}" type="pres">
      <dgm:prSet presAssocID="{2C386A84-5BE2-4EBA-BF1C-309EE8196C4E}" presName="sibTrans" presStyleCnt="0"/>
      <dgm:spPr/>
    </dgm:pt>
    <dgm:pt modelId="{C0E7D1A6-47E1-4565-AE1C-73549A780C07}" type="pres">
      <dgm:prSet presAssocID="{0F7E8737-5216-413F-96E4-C2EF08A74F75}" presName="compNode" presStyleCnt="0"/>
      <dgm:spPr/>
    </dgm:pt>
    <dgm:pt modelId="{54C2E332-CB5E-4B31-8440-5521934E02EE}" type="pres">
      <dgm:prSet presAssocID="{0F7E8737-5216-413F-96E4-C2EF08A74F7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407A8461-4AF2-4C32-A532-6CEC35AAA71C}" type="pres">
      <dgm:prSet presAssocID="{0F7E8737-5216-413F-96E4-C2EF08A74F75}" presName="iconSpace" presStyleCnt="0"/>
      <dgm:spPr/>
    </dgm:pt>
    <dgm:pt modelId="{216586B8-B265-4A75-A190-E2A2EEA55AAC}" type="pres">
      <dgm:prSet presAssocID="{0F7E8737-5216-413F-96E4-C2EF08A74F75}" presName="parTx" presStyleLbl="revTx" presStyleIdx="4" presStyleCnt="6">
        <dgm:presLayoutVars>
          <dgm:chMax val="0"/>
          <dgm:chPref val="0"/>
        </dgm:presLayoutVars>
      </dgm:prSet>
      <dgm:spPr/>
    </dgm:pt>
    <dgm:pt modelId="{61824FCD-D25F-4319-9282-560B953C89A1}" type="pres">
      <dgm:prSet presAssocID="{0F7E8737-5216-413F-96E4-C2EF08A74F75}" presName="txSpace" presStyleCnt="0"/>
      <dgm:spPr/>
    </dgm:pt>
    <dgm:pt modelId="{876242E6-F8C0-4473-96D2-79105920116F}" type="pres">
      <dgm:prSet presAssocID="{0F7E8737-5216-413F-96E4-C2EF08A74F75}" presName="desTx" presStyleLbl="revTx" presStyleIdx="5" presStyleCnt="6">
        <dgm:presLayoutVars/>
      </dgm:prSet>
      <dgm:spPr/>
    </dgm:pt>
  </dgm:ptLst>
  <dgm:cxnLst>
    <dgm:cxn modelId="{77666711-9F51-4034-8535-769A62E8FF91}" type="presOf" srcId="{56678DA7-7A81-46A6-BD60-620529A53608}" destId="{77A95133-AB57-4D40-BC67-C1BADEB95E8C}" srcOrd="0" destOrd="0" presId="urn:microsoft.com/office/officeart/2018/5/layout/CenteredIconLabelDescriptionList"/>
    <dgm:cxn modelId="{506B043A-DAE7-4EE8-ACBA-1625E9224A9F}" srcId="{5CDF4790-5C69-4B42-93D4-B16EA5A38EA7}" destId="{83AA44FB-F557-4D39-B3A9-4ECC430CD773}" srcOrd="1" destOrd="0" parTransId="{7E5C417D-5015-4FDA-9395-BCE03B4D52FE}" sibTransId="{6336CAFC-1F4B-4C6D-9622-F1FC6C8D60B0}"/>
    <dgm:cxn modelId="{CA222D69-3570-405D-9BD0-274C3A5EF182}" type="presOf" srcId="{DCADD511-F3D9-4A5F-A7A4-792AB7106DFD}" destId="{A9B747A5-D8C5-49E0-952E-F219EEC35517}" srcOrd="0" destOrd="0" presId="urn:microsoft.com/office/officeart/2018/5/layout/CenteredIconLabelDescriptionList"/>
    <dgm:cxn modelId="{DB26F154-9A5B-4BCE-AAFB-A67DC1B22533}" type="presOf" srcId="{362385BC-6CF1-4851-BAE6-FC74807A307A}" destId="{876242E6-F8C0-4473-96D2-79105920116F}" srcOrd="0" destOrd="0" presId="urn:microsoft.com/office/officeart/2018/5/layout/CenteredIconLabelDescriptionList"/>
    <dgm:cxn modelId="{3D719483-C699-4FFA-A86B-B541D044D77B}" type="presOf" srcId="{BB4F73FE-FF21-4C97-A420-7D3619B804BD}" destId="{77A95133-AB57-4D40-BC67-C1BADEB95E8C}" srcOrd="0" destOrd="2" presId="urn:microsoft.com/office/officeart/2018/5/layout/CenteredIconLabelDescriptionList"/>
    <dgm:cxn modelId="{CE824586-D2A6-436F-B850-D698C8D6DC43}" type="presOf" srcId="{5CDF4790-5C69-4B42-93D4-B16EA5A38EA7}" destId="{D761B1EB-CD8D-4418-B61C-B0D99C153787}" srcOrd="0" destOrd="0" presId="urn:microsoft.com/office/officeart/2018/5/layout/CenteredIconLabelDescriptionList"/>
    <dgm:cxn modelId="{38C67687-40B9-446C-B84A-4867D257F346}" srcId="{5D953083-4A50-4098-A4DE-FF38103822AC}" destId="{5CDF4790-5C69-4B42-93D4-B16EA5A38EA7}" srcOrd="1" destOrd="0" parTransId="{ADF4A79B-FE31-4464-8163-9D614804030C}" sibTransId="{2C386A84-5BE2-4EBA-BF1C-309EE8196C4E}"/>
    <dgm:cxn modelId="{909F0193-85B0-4C3F-9129-9CCA0FBDC4F8}" srcId="{DCADD511-F3D9-4A5F-A7A4-792AB7106DFD}" destId="{56678DA7-7A81-46A6-BD60-620529A53608}" srcOrd="0" destOrd="0" parTransId="{7AED5F76-CB1C-4F37-82B0-B5AB3E9711F5}" sibTransId="{1B648E1C-AF8D-4196-A9CD-3F1A51906BB2}"/>
    <dgm:cxn modelId="{C6BF71AA-2ADC-48ED-A659-4A4926E1F59A}" srcId="{0F7E8737-5216-413F-96E4-C2EF08A74F75}" destId="{362385BC-6CF1-4851-BAE6-FC74807A307A}" srcOrd="0" destOrd="0" parTransId="{B20EC1E0-5476-494C-8551-7DEB67D6E0CC}" sibTransId="{C793E95A-661E-4878-A3B8-D3C3F9B3DDED}"/>
    <dgm:cxn modelId="{04B31EBB-2B7C-4A8C-9EBC-0A3C4832A344}" srcId="{DCADD511-F3D9-4A5F-A7A4-792AB7106DFD}" destId="{BB4F73FE-FF21-4C97-A420-7D3619B804BD}" srcOrd="2" destOrd="0" parTransId="{D5AEDE91-92EA-4D82-B643-1DB15E1E9A7B}" sibTransId="{820813E8-4672-4C9C-8EA4-57807770A3BB}"/>
    <dgm:cxn modelId="{1A13EEBB-7E4B-4C09-A219-8EA0EE6A9538}" type="presOf" srcId="{5D953083-4A50-4098-A4DE-FF38103822AC}" destId="{8BDD6F4D-1E3F-454C-8A81-3B836F861B5F}" srcOrd="0" destOrd="0" presId="urn:microsoft.com/office/officeart/2018/5/layout/CenteredIconLabelDescriptionList"/>
    <dgm:cxn modelId="{62BCD5BD-C2EB-43A8-9924-6603F53B45CD}" srcId="{DCADD511-F3D9-4A5F-A7A4-792AB7106DFD}" destId="{1F1F3FBB-F2BB-4753-BF46-F7A91870E9D2}" srcOrd="1" destOrd="0" parTransId="{2CF74DD2-6BCD-4DB0-8BEA-624F93093498}" sibTransId="{48F1D261-0758-4F34-8F42-E90C3B4A8491}"/>
    <dgm:cxn modelId="{C6CA3BBE-8A8C-44AE-89FC-27A8F7DEEB85}" type="presOf" srcId="{0F7E8737-5216-413F-96E4-C2EF08A74F75}" destId="{216586B8-B265-4A75-A190-E2A2EEA55AAC}" srcOrd="0" destOrd="0" presId="urn:microsoft.com/office/officeart/2018/5/layout/CenteredIconLabelDescriptionList"/>
    <dgm:cxn modelId="{447BACCB-3AF9-43F3-92E1-2C17187C9DE2}" type="presOf" srcId="{4F9F5D83-7C65-4C6B-9708-FA741FA9BD30}" destId="{45DB66E6-044C-4C6E-8A32-0F3CED463539}" srcOrd="0" destOrd="0" presId="urn:microsoft.com/office/officeart/2018/5/layout/CenteredIconLabelDescriptionList"/>
    <dgm:cxn modelId="{0C6268CD-7E1A-4CFA-9783-044FA8CD142F}" type="presOf" srcId="{83AA44FB-F557-4D39-B3A9-4ECC430CD773}" destId="{45DB66E6-044C-4C6E-8A32-0F3CED463539}" srcOrd="0" destOrd="1" presId="urn:microsoft.com/office/officeart/2018/5/layout/CenteredIconLabelDescriptionList"/>
    <dgm:cxn modelId="{9B3C8CDA-CBC8-4569-ACE5-ADF1BE06BEA7}" srcId="{5D953083-4A50-4098-A4DE-FF38103822AC}" destId="{0F7E8737-5216-413F-96E4-C2EF08A74F75}" srcOrd="2" destOrd="0" parTransId="{406A4D33-9CA7-45EF-90F0-81E78B8F47B5}" sibTransId="{6A88F865-EF41-427B-BA96-191F99DDD0EE}"/>
    <dgm:cxn modelId="{9A7D37F7-3C77-48CC-80F7-DEB8FBB2D4CF}" srcId="{5D953083-4A50-4098-A4DE-FF38103822AC}" destId="{DCADD511-F3D9-4A5F-A7A4-792AB7106DFD}" srcOrd="0" destOrd="0" parTransId="{6836BFAD-EAC6-45DB-A602-8E0549F0E2D1}" sibTransId="{AB4C3153-606C-46AD-A9ED-36645ACC0C73}"/>
    <dgm:cxn modelId="{3AB238F7-B186-46FA-8084-0D3B78F1C521}" srcId="{5CDF4790-5C69-4B42-93D4-B16EA5A38EA7}" destId="{4F9F5D83-7C65-4C6B-9708-FA741FA9BD30}" srcOrd="0" destOrd="0" parTransId="{AF4AA6A8-891A-4CA5-BBAC-2AC0A392B01E}" sibTransId="{FA707DE3-208A-47B5-B77A-B7581ADB752E}"/>
    <dgm:cxn modelId="{4DBD46FA-4D82-45CC-ACC9-F470A07A1F54}" type="presOf" srcId="{1F1F3FBB-F2BB-4753-BF46-F7A91870E9D2}" destId="{77A95133-AB57-4D40-BC67-C1BADEB95E8C}" srcOrd="0" destOrd="1" presId="urn:microsoft.com/office/officeart/2018/5/layout/CenteredIconLabelDescriptionList"/>
    <dgm:cxn modelId="{265AB556-919B-419D-81C5-5CC047C636C8}" type="presParOf" srcId="{8BDD6F4D-1E3F-454C-8A81-3B836F861B5F}" destId="{AC3B1804-322B-4BC2-9BF0-F692103AB5B1}" srcOrd="0" destOrd="0" presId="urn:microsoft.com/office/officeart/2018/5/layout/CenteredIconLabelDescriptionList"/>
    <dgm:cxn modelId="{CF4B939D-2384-49E0-A937-BFD5F51A152E}" type="presParOf" srcId="{AC3B1804-322B-4BC2-9BF0-F692103AB5B1}" destId="{BB764116-4D63-41B9-9545-FCA8DDA2289C}" srcOrd="0" destOrd="0" presId="urn:microsoft.com/office/officeart/2018/5/layout/CenteredIconLabelDescriptionList"/>
    <dgm:cxn modelId="{89AC231E-2638-4EC4-A6E6-039C38BDB3B5}" type="presParOf" srcId="{AC3B1804-322B-4BC2-9BF0-F692103AB5B1}" destId="{51C73E21-F452-41D1-A1C7-406FE25730BA}" srcOrd="1" destOrd="0" presId="urn:microsoft.com/office/officeart/2018/5/layout/CenteredIconLabelDescriptionList"/>
    <dgm:cxn modelId="{5206FD68-0451-4D34-AEA9-B8CC48CBE225}" type="presParOf" srcId="{AC3B1804-322B-4BC2-9BF0-F692103AB5B1}" destId="{A9B747A5-D8C5-49E0-952E-F219EEC35517}" srcOrd="2" destOrd="0" presId="urn:microsoft.com/office/officeart/2018/5/layout/CenteredIconLabelDescriptionList"/>
    <dgm:cxn modelId="{F8721258-6C4E-44BC-9B07-5DBC49F2F299}" type="presParOf" srcId="{AC3B1804-322B-4BC2-9BF0-F692103AB5B1}" destId="{6B44E51D-856C-423D-8D02-03F8F9F00D4F}" srcOrd="3" destOrd="0" presId="urn:microsoft.com/office/officeart/2018/5/layout/CenteredIconLabelDescriptionList"/>
    <dgm:cxn modelId="{46366E34-E793-4D4F-92DF-0FFDBCF82879}" type="presParOf" srcId="{AC3B1804-322B-4BC2-9BF0-F692103AB5B1}" destId="{77A95133-AB57-4D40-BC67-C1BADEB95E8C}" srcOrd="4" destOrd="0" presId="urn:microsoft.com/office/officeart/2018/5/layout/CenteredIconLabelDescriptionList"/>
    <dgm:cxn modelId="{8E6AD567-38E9-42F9-B2EC-FBD4E6002934}" type="presParOf" srcId="{8BDD6F4D-1E3F-454C-8A81-3B836F861B5F}" destId="{A9C7E5CA-125E-44C6-A330-0ED89B93F242}" srcOrd="1" destOrd="0" presId="urn:microsoft.com/office/officeart/2018/5/layout/CenteredIconLabelDescriptionList"/>
    <dgm:cxn modelId="{402DBDBB-FFF8-44D9-9000-5095D8DA4490}" type="presParOf" srcId="{8BDD6F4D-1E3F-454C-8A81-3B836F861B5F}" destId="{3F62BB52-FACD-4FEC-B3D2-9ABA0A6A84BC}" srcOrd="2" destOrd="0" presId="urn:microsoft.com/office/officeart/2018/5/layout/CenteredIconLabelDescriptionList"/>
    <dgm:cxn modelId="{7A15CB8C-171B-4050-9093-4EB80079CF86}" type="presParOf" srcId="{3F62BB52-FACD-4FEC-B3D2-9ABA0A6A84BC}" destId="{FD6CA022-6F94-4687-9468-DA720A9F774C}" srcOrd="0" destOrd="0" presId="urn:microsoft.com/office/officeart/2018/5/layout/CenteredIconLabelDescriptionList"/>
    <dgm:cxn modelId="{7FF9FE4C-BD9E-454E-B7C5-CE1571BF77E1}" type="presParOf" srcId="{3F62BB52-FACD-4FEC-B3D2-9ABA0A6A84BC}" destId="{73AEBF22-B658-4458-ADDF-DE9BDBCC0B3B}" srcOrd="1" destOrd="0" presId="urn:microsoft.com/office/officeart/2018/5/layout/CenteredIconLabelDescriptionList"/>
    <dgm:cxn modelId="{6F7B55CB-4DE5-405E-B92D-4E0D210D6D9B}" type="presParOf" srcId="{3F62BB52-FACD-4FEC-B3D2-9ABA0A6A84BC}" destId="{D761B1EB-CD8D-4418-B61C-B0D99C153787}" srcOrd="2" destOrd="0" presId="urn:microsoft.com/office/officeart/2018/5/layout/CenteredIconLabelDescriptionList"/>
    <dgm:cxn modelId="{4E0A2CB8-6C13-41BC-88FB-F61D7EFDFD8B}" type="presParOf" srcId="{3F62BB52-FACD-4FEC-B3D2-9ABA0A6A84BC}" destId="{7F825961-83F5-49CD-BA98-35D2E5643918}" srcOrd="3" destOrd="0" presId="urn:microsoft.com/office/officeart/2018/5/layout/CenteredIconLabelDescriptionList"/>
    <dgm:cxn modelId="{A2457DC5-0E0C-4626-BAD7-AA4899CC372C}" type="presParOf" srcId="{3F62BB52-FACD-4FEC-B3D2-9ABA0A6A84BC}" destId="{45DB66E6-044C-4C6E-8A32-0F3CED463539}" srcOrd="4" destOrd="0" presId="urn:microsoft.com/office/officeart/2018/5/layout/CenteredIconLabelDescriptionList"/>
    <dgm:cxn modelId="{3BEB764F-04B1-4723-83E8-EEF1FE5D9071}" type="presParOf" srcId="{8BDD6F4D-1E3F-454C-8A81-3B836F861B5F}" destId="{D5D593FE-98F9-4AED-A705-ABE04126A074}" srcOrd="3" destOrd="0" presId="urn:microsoft.com/office/officeart/2018/5/layout/CenteredIconLabelDescriptionList"/>
    <dgm:cxn modelId="{90E9F86D-5377-40E2-BAA8-3F6F629C2663}" type="presParOf" srcId="{8BDD6F4D-1E3F-454C-8A81-3B836F861B5F}" destId="{C0E7D1A6-47E1-4565-AE1C-73549A780C07}" srcOrd="4" destOrd="0" presId="urn:microsoft.com/office/officeart/2018/5/layout/CenteredIconLabelDescriptionList"/>
    <dgm:cxn modelId="{3E32ABF5-8D3E-4F44-AEA3-32592F3D48EF}" type="presParOf" srcId="{C0E7D1A6-47E1-4565-AE1C-73549A780C07}" destId="{54C2E332-CB5E-4B31-8440-5521934E02EE}" srcOrd="0" destOrd="0" presId="urn:microsoft.com/office/officeart/2018/5/layout/CenteredIconLabelDescriptionList"/>
    <dgm:cxn modelId="{75334615-29DA-444E-BE84-607C23422A7E}" type="presParOf" srcId="{C0E7D1A6-47E1-4565-AE1C-73549A780C07}" destId="{407A8461-4AF2-4C32-A532-6CEC35AAA71C}" srcOrd="1" destOrd="0" presId="urn:microsoft.com/office/officeart/2018/5/layout/CenteredIconLabelDescriptionList"/>
    <dgm:cxn modelId="{88243D49-822D-40CA-969E-902FC073ED62}" type="presParOf" srcId="{C0E7D1A6-47E1-4565-AE1C-73549A780C07}" destId="{216586B8-B265-4A75-A190-E2A2EEA55AAC}" srcOrd="2" destOrd="0" presId="urn:microsoft.com/office/officeart/2018/5/layout/CenteredIconLabelDescriptionList"/>
    <dgm:cxn modelId="{11938F1B-6352-4C5F-974A-C5A8A0791549}" type="presParOf" srcId="{C0E7D1A6-47E1-4565-AE1C-73549A780C07}" destId="{61824FCD-D25F-4319-9282-560B953C89A1}" srcOrd="3" destOrd="0" presId="urn:microsoft.com/office/officeart/2018/5/layout/CenteredIconLabelDescriptionList"/>
    <dgm:cxn modelId="{165E680D-48D1-430F-AC3C-9871BA6DA143}" type="presParOf" srcId="{C0E7D1A6-47E1-4565-AE1C-73549A780C07}" destId="{876242E6-F8C0-4473-96D2-79105920116F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EC8016-26F6-4AE5-80AB-5AB2EF9AA9A6}">
      <dsp:nvSpPr>
        <dsp:cNvPr id="0" name=""/>
        <dsp:cNvSpPr/>
      </dsp:nvSpPr>
      <dsp:spPr>
        <a:xfrm>
          <a:off x="684914" y="1016402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98B9E6-65BF-4ACA-979B-2D07963AE4F0}">
      <dsp:nvSpPr>
        <dsp:cNvPr id="0" name=""/>
        <dsp:cNvSpPr/>
      </dsp:nvSpPr>
      <dsp:spPr>
        <a:xfrm>
          <a:off x="91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CEBB5-36F3-4F22-9218-172F565B8786}">
      <dsp:nvSpPr>
        <dsp:cNvPr id="0" name=""/>
        <dsp:cNvSpPr/>
      </dsp:nvSpPr>
      <dsp:spPr>
        <a:xfrm>
          <a:off x="33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Receive Letter of Support from Social Media Team</a:t>
          </a:r>
        </a:p>
      </dsp:txBody>
      <dsp:txXfrm>
        <a:off x="333914" y="2456402"/>
        <a:ext cx="1800000" cy="720000"/>
      </dsp:txXfrm>
    </dsp:sp>
    <dsp:sp modelId="{EB288301-925A-41D2-BCAA-FD308158B9DF}">
      <dsp:nvSpPr>
        <dsp:cNvPr id="0" name=""/>
        <dsp:cNvSpPr/>
      </dsp:nvSpPr>
      <dsp:spPr>
        <a:xfrm>
          <a:off x="2799914" y="1016402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43C87-06E1-42B2-AECE-D7497174BBEC}">
      <dsp:nvSpPr>
        <dsp:cNvPr id="0" name=""/>
        <dsp:cNvSpPr/>
      </dsp:nvSpPr>
      <dsp:spPr>
        <a:xfrm>
          <a:off x="303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08292F-0297-46EC-9DBD-00CA22F128DF}">
      <dsp:nvSpPr>
        <dsp:cNvPr id="0" name=""/>
        <dsp:cNvSpPr/>
      </dsp:nvSpPr>
      <dsp:spPr>
        <a:xfrm>
          <a:off x="244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Receive Emails  </a:t>
          </a:r>
        </a:p>
      </dsp:txBody>
      <dsp:txXfrm>
        <a:off x="2448914" y="2456402"/>
        <a:ext cx="1800000" cy="720000"/>
      </dsp:txXfrm>
    </dsp:sp>
    <dsp:sp modelId="{8C6DCAB4-6CBA-465C-ABD7-DD4C5835AB43}">
      <dsp:nvSpPr>
        <dsp:cNvPr id="0" name=""/>
        <dsp:cNvSpPr/>
      </dsp:nvSpPr>
      <dsp:spPr>
        <a:xfrm>
          <a:off x="4914914" y="1016402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62A72-8F82-4519-A078-19C260DDD109}">
      <dsp:nvSpPr>
        <dsp:cNvPr id="0" name=""/>
        <dsp:cNvSpPr/>
      </dsp:nvSpPr>
      <dsp:spPr>
        <a:xfrm>
          <a:off x="514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315F11-BBA0-4A09-B757-BD91420BA405}">
      <dsp:nvSpPr>
        <dsp:cNvPr id="0" name=""/>
        <dsp:cNvSpPr/>
      </dsp:nvSpPr>
      <dsp:spPr>
        <a:xfrm>
          <a:off x="456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Copy/Paste Document and Send</a:t>
          </a:r>
        </a:p>
      </dsp:txBody>
      <dsp:txXfrm>
        <a:off x="4563914" y="2456402"/>
        <a:ext cx="1800000" cy="720000"/>
      </dsp:txXfrm>
    </dsp:sp>
    <dsp:sp modelId="{F807B899-E3EA-4EB0-9BA3-AC762AC582BA}">
      <dsp:nvSpPr>
        <dsp:cNvPr id="0" name=""/>
        <dsp:cNvSpPr/>
      </dsp:nvSpPr>
      <dsp:spPr>
        <a:xfrm>
          <a:off x="7029914" y="1016402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1E89B-2A08-49C0-B58A-4E5A62E7FFEC}">
      <dsp:nvSpPr>
        <dsp:cNvPr id="0" name=""/>
        <dsp:cNvSpPr/>
      </dsp:nvSpPr>
      <dsp:spPr>
        <a:xfrm>
          <a:off x="726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F9E01-C119-49A0-ADDD-27EFF5979F1E}">
      <dsp:nvSpPr>
        <dsp:cNvPr id="0" name=""/>
        <dsp:cNvSpPr/>
      </dsp:nvSpPr>
      <dsp:spPr>
        <a:xfrm>
          <a:off x="667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Inform Your Followers</a:t>
          </a:r>
        </a:p>
      </dsp:txBody>
      <dsp:txXfrm>
        <a:off x="6678914" y="2456402"/>
        <a:ext cx="1800000" cy="720000"/>
      </dsp:txXfrm>
    </dsp:sp>
    <dsp:sp modelId="{7AF84434-5811-40AB-8B84-BB1AAC2595A7}">
      <dsp:nvSpPr>
        <dsp:cNvPr id="0" name=""/>
        <dsp:cNvSpPr/>
      </dsp:nvSpPr>
      <dsp:spPr>
        <a:xfrm>
          <a:off x="9144914" y="1016402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B8EEC3-FE46-485C-8431-5C7D9891E07A}">
      <dsp:nvSpPr>
        <dsp:cNvPr id="0" name=""/>
        <dsp:cNvSpPr/>
      </dsp:nvSpPr>
      <dsp:spPr>
        <a:xfrm>
          <a:off x="937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B34CC-A9AE-4E38-A421-FD8BC137914B}">
      <dsp:nvSpPr>
        <dsp:cNvPr id="0" name=""/>
        <dsp:cNvSpPr/>
      </dsp:nvSpPr>
      <dsp:spPr>
        <a:xfrm>
          <a:off x="879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Ask Your Followers to Perform the Same Process</a:t>
          </a:r>
        </a:p>
      </dsp:txBody>
      <dsp:txXfrm>
        <a:off x="8793914" y="2456402"/>
        <a:ext cx="18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764116-4D63-41B9-9545-FCA8DDA2289C}">
      <dsp:nvSpPr>
        <dsp:cNvPr id="0" name=""/>
        <dsp:cNvSpPr/>
      </dsp:nvSpPr>
      <dsp:spPr>
        <a:xfrm>
          <a:off x="979832" y="237464"/>
          <a:ext cx="1049835" cy="10498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B747A5-D8C5-49E0-952E-F219EEC35517}">
      <dsp:nvSpPr>
        <dsp:cNvPr id="0" name=""/>
        <dsp:cNvSpPr/>
      </dsp:nvSpPr>
      <dsp:spPr>
        <a:xfrm>
          <a:off x="4985" y="1449446"/>
          <a:ext cx="2999531" cy="44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/>
            <a:t>Strategies</a:t>
          </a:r>
        </a:p>
      </dsp:txBody>
      <dsp:txXfrm>
        <a:off x="4985" y="1449446"/>
        <a:ext cx="2999531" cy="449929"/>
      </dsp:txXfrm>
    </dsp:sp>
    <dsp:sp modelId="{77A95133-AB57-4D40-BC67-C1BADEB95E8C}">
      <dsp:nvSpPr>
        <dsp:cNvPr id="0" name=""/>
        <dsp:cNvSpPr/>
      </dsp:nvSpPr>
      <dsp:spPr>
        <a:xfrm>
          <a:off x="4985" y="1974792"/>
          <a:ext cx="2999531" cy="2033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Community Engagement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Building Social Networks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Data and Information </a:t>
          </a:r>
        </a:p>
      </dsp:txBody>
      <dsp:txXfrm>
        <a:off x="4985" y="1974792"/>
        <a:ext cx="2999531" cy="2033512"/>
      </dsp:txXfrm>
    </dsp:sp>
    <dsp:sp modelId="{FD6CA022-6F94-4687-9468-DA720A9F774C}">
      <dsp:nvSpPr>
        <dsp:cNvPr id="0" name=""/>
        <dsp:cNvSpPr/>
      </dsp:nvSpPr>
      <dsp:spPr>
        <a:xfrm>
          <a:off x="4504282" y="237464"/>
          <a:ext cx="1049835" cy="10498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61B1EB-CD8D-4418-B61C-B0D99C153787}">
      <dsp:nvSpPr>
        <dsp:cNvPr id="0" name=""/>
        <dsp:cNvSpPr/>
      </dsp:nvSpPr>
      <dsp:spPr>
        <a:xfrm>
          <a:off x="3529434" y="1449446"/>
          <a:ext cx="2999531" cy="44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/>
            <a:t> Outcomes</a:t>
          </a:r>
        </a:p>
      </dsp:txBody>
      <dsp:txXfrm>
        <a:off x="3529434" y="1449446"/>
        <a:ext cx="2999531" cy="449929"/>
      </dsp:txXfrm>
    </dsp:sp>
    <dsp:sp modelId="{45DB66E6-044C-4C6E-8A32-0F3CED463539}">
      <dsp:nvSpPr>
        <dsp:cNvPr id="0" name=""/>
        <dsp:cNvSpPr/>
      </dsp:nvSpPr>
      <dsp:spPr>
        <a:xfrm>
          <a:off x="3529434" y="1974792"/>
          <a:ext cx="2999531" cy="2033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Increased emphasis on Green Street Projects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Increased Cultural Education and Community Awareness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Increased emphasis on Community Land Trust Governance </a:t>
          </a:r>
        </a:p>
      </dsp:txBody>
      <dsp:txXfrm>
        <a:off x="3529434" y="1974792"/>
        <a:ext cx="2999531" cy="2033512"/>
      </dsp:txXfrm>
    </dsp:sp>
    <dsp:sp modelId="{54C2E332-CB5E-4B31-8440-5521934E02EE}">
      <dsp:nvSpPr>
        <dsp:cNvPr id="0" name=""/>
        <dsp:cNvSpPr/>
      </dsp:nvSpPr>
      <dsp:spPr>
        <a:xfrm>
          <a:off x="8028731" y="237464"/>
          <a:ext cx="1049835" cy="10498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6586B8-B265-4A75-A190-E2A2EEA55AAC}">
      <dsp:nvSpPr>
        <dsp:cNvPr id="0" name=""/>
        <dsp:cNvSpPr/>
      </dsp:nvSpPr>
      <dsp:spPr>
        <a:xfrm>
          <a:off x="7053883" y="1449446"/>
          <a:ext cx="2999531" cy="44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900" kern="1200"/>
            <a:t>Vision</a:t>
          </a:r>
        </a:p>
      </dsp:txBody>
      <dsp:txXfrm>
        <a:off x="7053883" y="1449446"/>
        <a:ext cx="2999531" cy="449929"/>
      </dsp:txXfrm>
    </dsp:sp>
    <dsp:sp modelId="{876242E6-F8C0-4473-96D2-79105920116F}">
      <dsp:nvSpPr>
        <dsp:cNvPr id="0" name=""/>
        <dsp:cNvSpPr/>
      </dsp:nvSpPr>
      <dsp:spPr>
        <a:xfrm>
          <a:off x="7053883" y="1974792"/>
          <a:ext cx="2999531" cy="2033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To reduce environmental impacts by building awareness related to redlining’s impact on  climate change and access to green, open, and clean spaces.</a:t>
          </a:r>
        </a:p>
      </dsp:txBody>
      <dsp:txXfrm>
        <a:off x="7053883" y="1974792"/>
        <a:ext cx="2999531" cy="20335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7-16T20:12:27.38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104 69 9672 0 0,'-9'-4'462'0'0,"-1"-1"0"0"0,1 0 0 0 0,-1 0 0 0 0,-15-13-1 0 0,-2-1 3967 0 0,14 8-2327 0 0,12 9-2321 0 0,1 2-120 0 0,0 0-3 0 0,0 0 66 0 0,0 0 28 0 0,0 0 7 0 0,0 0-54 0 0,0 0-234 0 0,0 3-101 0 0,0 10-17 0 0,0 0-6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7F435-0AEA-4D48-87FB-09FAB122A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F80150-C77C-42BB-8006-CDF2928A86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A52F3-287F-47DC-AB95-342C5B6C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3E3A6-0F4D-4A77-B3C3-6C245EA63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81B34-CBD7-4220-A2EA-BDF0CB6D9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D504A-57D0-4F22-B3D1-2CAB5A476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2DFF-ED84-4B01-8C44-476D2282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87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1BB7D-B622-445A-9138-DD0E9CB3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968EA2-D641-4F09-B7C5-A321B4DA15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DC0D0-5302-48B4-ACC8-41EFAF1A3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3E3A6-0F4D-4A77-B3C3-6C245EA63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5257B-3631-4D93-A105-170A3C9F6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8D400-8076-4B0C-975C-FF7B3C4F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2DFF-ED84-4B01-8C44-476D2282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30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B7D9B5-CD26-4D12-9E24-9CAD096C16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D621C-21C4-428D-8063-E9FC88AF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ED740-BEB0-40FF-AEDE-D3398CBA0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3E3A6-0F4D-4A77-B3C3-6C245EA63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250D8-86C8-4382-BE1D-A811600B2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944C6-CCAC-49C2-AB25-D2FE89579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2DFF-ED84-4B01-8C44-476D2282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3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EF371-F1DC-43B7-80E3-DB6B218F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957CD-0760-4B78-8D16-AF004A9B0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363C3-5B23-4945-9B4E-597DDE797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3E3A6-0F4D-4A77-B3C3-6C245EA63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6CA04-FDE7-4466-8206-1DDCEC07E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1B83A-0BCA-4793-8AB2-A1126CF87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2DFF-ED84-4B01-8C44-476D2282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18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46198-8C03-479F-9114-951EE1AE7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7C9FA-46D3-4BBC-99F0-950238D3C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B3C2A-7F8C-4554-BC98-E7CB93FE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3E3A6-0F4D-4A77-B3C3-6C245EA63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FB249-5BC4-440C-9430-9906D16B4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9AF91-287A-44F3-8FFE-B7821F8F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2DFF-ED84-4B01-8C44-476D2282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08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DB340-3F37-4C84-B3C3-C191EE60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00D95-AD78-411C-A371-1C96DE456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39C695-BC1E-4DBF-BD6A-AFD199B1F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431EB-A66F-4224-802A-BCA83B454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3E3A6-0F4D-4A77-B3C3-6C245EA63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6FDD2-C7DB-464E-B119-1FCCDA433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A8FDD8-86F9-4982-8CBD-893164FE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2DFF-ED84-4B01-8C44-476D2282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2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283A5-987C-477F-A5D6-A5441BDA4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ADC3D-C108-4392-ADD9-402FE54E0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52546-6E88-4671-AE49-1E3A8D1DF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A9CC8-6E47-464D-A5FE-056E9FE02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4AD4C1-434C-4304-A1C1-4E65F89C56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8E515A-E3BA-474A-87BC-216D3CD4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3E3A6-0F4D-4A77-B3C3-6C245EA63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D650FE-FC56-4D73-B872-2EDFFD140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E1794E-B290-40A4-9442-379736784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2DFF-ED84-4B01-8C44-476D2282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49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8C744-65FB-4EEC-8DDB-360511C5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F0BC80-2D6B-41C1-A4DE-4A5913F1E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3E3A6-0F4D-4A77-B3C3-6C245EA63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628D71-7D57-4874-816B-3B612A6EB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7153C6-3466-4A4C-8458-E0B699A0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2DFF-ED84-4B01-8C44-476D2282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2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7EA143-557C-4613-A44D-15E0EEE57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3E3A6-0F4D-4A77-B3C3-6C245EA63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DA2C2-B427-4E62-AF4A-623D3319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D402D-3B01-4898-B15A-6C0E98402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2DFF-ED84-4B01-8C44-476D2282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51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D0652-5960-46BC-92EB-B012D9F91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8B2B1-C2ED-4200-8E08-191A95ED7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BD442-40F0-48C7-B21C-38957F862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84D0A-E6AB-48F2-AA54-E4F9183AA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3E3A6-0F4D-4A77-B3C3-6C245EA63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2C3AD-CFC5-4D58-8E62-05962ECE5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2998E-13D5-43BE-8FAD-5602199BC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2DFF-ED84-4B01-8C44-476D2282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32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2EC3C-944E-4CC5-BDCE-8F2BE19E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313BA-57AC-4E8D-9B7F-66CEACAC1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3D3E5-0C1B-4281-9428-A2AE96483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21366-2C45-4AEB-B12D-5693D8D1A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3E3A6-0F4D-4A77-B3C3-6C245EA63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552A7-A1CF-46A8-9C9C-AB34D6564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60D93-3E2F-42CC-8DE1-3134D5D53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2DFF-ED84-4B01-8C44-476D2282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6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10433D-B85D-43D6-BA8F-26E7F55DB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88411-CB3E-4A25-9ADE-A11E78CA6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A7843-8BF3-4D42-8533-1BD5F09223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3E3A6-0F4D-4A77-B3C3-6C245EA63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AE63C-6FC1-4294-9EA8-8E35BB9DC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3C57A-83EE-4215-BC50-DB50A901D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F2DFF-ED84-4B01-8C44-476D22827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4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0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7FEDE270-40E1-4D09-8A2D-C5586C66AB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739FF-C6EB-4F0A-BCA0-25D0342BD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Community Organizing</a:t>
            </a:r>
          </a:p>
        </p:txBody>
      </p:sp>
    </p:spTree>
    <p:extLst>
      <p:ext uri="{BB962C8B-B14F-4D97-AF65-F5344CB8AC3E}">
        <p14:creationId xmlns:p14="http://schemas.microsoft.com/office/powerpoint/2010/main" val="175294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472C3-41E4-44BD-AB42-280F14EA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Case Study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4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tail of a slice of lemon with soda water in glass">
            <a:extLst>
              <a:ext uri="{FF2B5EF4-FFF2-40B4-BE49-F238E27FC236}">
                <a16:creationId xmlns:a16="http://schemas.microsoft.com/office/drawing/2014/main" id="{A1ADADAE-710F-45CB-B23A-F02079EC3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01BBA2-D72D-4829-8D9D-99F66278E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181" y="432051"/>
            <a:ext cx="10058400" cy="1371600"/>
          </a:xfrm>
        </p:spPr>
        <p:txBody>
          <a:bodyPr anchor="b">
            <a:normAutofit/>
          </a:bodyPr>
          <a:lstStyle/>
          <a:p>
            <a:r>
              <a:rPr lang="en-US" b="1" dirty="0"/>
              <a:t>Theory of Change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80D0AC6-CBB7-469A-B8A6-4ED4C27AB2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6800" y="1707356"/>
          <a:ext cx="10058400" cy="4245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689FC3D-639F-48BF-8C22-E70C0156254C}"/>
                  </a:ext>
                </a:extLst>
              </p14:cNvPr>
              <p14:cNvContentPartPr/>
              <p14:nvPr/>
            </p14:nvContentPartPr>
            <p14:xfrm>
              <a:off x="6747616" y="3908642"/>
              <a:ext cx="37800" cy="25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689FC3D-639F-48BF-8C22-E70C0156254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43296" y="3904322"/>
                <a:ext cx="46440" cy="3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955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277C-4A76-4EB4-9AB2-C641CD1B9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Questions</a:t>
            </a:r>
          </a:p>
        </p:txBody>
      </p:sp>
      <p:pic>
        <p:nvPicPr>
          <p:cNvPr id="5" name="Content Placeholder 4" descr="Different colored question marks">
            <a:extLst>
              <a:ext uri="{FF2B5EF4-FFF2-40B4-BE49-F238E27FC236}">
                <a16:creationId xmlns:a16="http://schemas.microsoft.com/office/drawing/2014/main" id="{A380896A-9F6A-4348-9941-4897497C5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87" y="1825625"/>
            <a:ext cx="7735426" cy="4351338"/>
          </a:xfrm>
        </p:spPr>
      </p:pic>
    </p:spTree>
    <p:extLst>
      <p:ext uri="{BB962C8B-B14F-4D97-AF65-F5344CB8AC3E}">
        <p14:creationId xmlns:p14="http://schemas.microsoft.com/office/powerpoint/2010/main" val="520287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rge skydiving group mid-air">
            <a:extLst>
              <a:ext uri="{FF2B5EF4-FFF2-40B4-BE49-F238E27FC236}">
                <a16:creationId xmlns:a16="http://schemas.microsoft.com/office/drawing/2014/main" id="{3383BA11-E063-4498-AC59-0672CED45C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97" b="3717"/>
          <a:stretch/>
        </p:blipFill>
        <p:spPr>
          <a:xfrm>
            <a:off x="-1" y="-27205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015EB-26FF-465A-B309-88DEC3E29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Agenda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91793C-AF28-42CF-8E3A-E0726E46C8BD}"/>
              </a:ext>
            </a:extLst>
          </p:cNvPr>
          <p:cNvSpPr txBox="1"/>
          <p:nvPr/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Welcome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Developing a Shared Solution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Creating an Action Plan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Defining Target Communities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Building Relationships and Goal Setting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Close/Case Study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362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80C3B-2EC7-4B42-9E20-E635EC7A2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A7727-91D9-4E66-8521-25CB56742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r>
              <a:rPr lang="en-US" sz="2000" dirty="0"/>
              <a:t>At the completion of this presentation, participants will be able to….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1335BE-EE59-47B2-B83D-16D141703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r>
              <a:rPr lang="en-US" sz="2000" dirty="0"/>
              <a:t>create a shared outreach solution.</a:t>
            </a:r>
          </a:p>
          <a:p>
            <a:r>
              <a:rPr lang="en-US" sz="2000" dirty="0"/>
              <a:t> create an action plan.</a:t>
            </a:r>
          </a:p>
          <a:p>
            <a:r>
              <a:rPr lang="en-US" sz="2000" dirty="0"/>
              <a:t>define a target audience.</a:t>
            </a:r>
          </a:p>
        </p:txBody>
      </p:sp>
    </p:spTree>
    <p:extLst>
      <p:ext uri="{BB962C8B-B14F-4D97-AF65-F5344CB8AC3E}">
        <p14:creationId xmlns:p14="http://schemas.microsoft.com/office/powerpoint/2010/main" val="1330421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4DD28-E524-4979-9A44-63AA5CC02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662400"/>
            <a:ext cx="3384000" cy="149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Outreach Strategy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B2753-574A-4221-8F18-30830DC8B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5051" y="2286000"/>
            <a:ext cx="3384000" cy="384480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Provide any other Categories, Outputs, Outcomes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Speaking Engagements and Panel Discussions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Outreach Category add Outreach Team Recruitment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alpha val="60000"/>
                  </a:schemeClr>
                </a:solidFill>
              </a:rPr>
              <a:t>Increase Volunteer Engagement-Outputs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254BB-74B1-481B-A462-844DC2D94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053" y="1218787"/>
            <a:ext cx="6014185" cy="442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59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438434-72D0-4B5F-AE14-E5304419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Letters of Support Process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AB748C9-CEF0-4653-A1C2-881D088A35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578353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0415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39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0DE189-4108-4D46-B721-A1D7D848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Target Audiences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Blue Collar 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Churches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Families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Academics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Youth-HBCUs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Youth-Colleges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Youth-High School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Young Professionals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Retired</a:t>
            </a:r>
            <a:br>
              <a:rPr lang="en-US" sz="2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erson writing on sticky notes">
            <a:extLst>
              <a:ext uri="{FF2B5EF4-FFF2-40B4-BE49-F238E27FC236}">
                <a16:creationId xmlns:a16="http://schemas.microsoft.com/office/drawing/2014/main" id="{F9FCEBA6-9B07-40EA-943F-208567E420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>
          <a:xfrm>
            <a:off x="4916251" y="805850"/>
            <a:ext cx="6631341" cy="52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7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5C864B-6CB2-43E2-8E20-3815AC60E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Call To Action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0F4398-2E80-49D9-928B-A9D37E5A5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Internal Subscriptions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700" dirty="0"/>
              <a:t>You Tube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700" dirty="0"/>
              <a:t>Twitter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700" dirty="0"/>
              <a:t>Instagram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700" dirty="0"/>
              <a:t>FB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External Subscriptions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700" dirty="0"/>
              <a:t>Other Platforms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Email Campaigns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Op Ed Article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Video Your  Story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Clubhouse Promoting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6" name="Content Placeholder 5" descr="Woman in a video call">
            <a:extLst>
              <a:ext uri="{FF2B5EF4-FFF2-40B4-BE49-F238E27FC236}">
                <a16:creationId xmlns:a16="http://schemas.microsoft.com/office/drawing/2014/main" id="{3E60C0C3-2F5F-4CFF-AD26-2135E51D2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r="1008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67848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5C595-0D34-4716-BA19-A09416A45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Goal 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90493-54CC-43FE-AE1F-F87FC3885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Mission/Vision</a:t>
            </a:r>
          </a:p>
          <a:p>
            <a:r>
              <a:rPr lang="en-US" dirty="0"/>
              <a:t>Theory of Change</a:t>
            </a:r>
          </a:p>
          <a:p>
            <a:r>
              <a:rPr lang="en-US" dirty="0"/>
              <a:t>Smart Goals</a:t>
            </a:r>
          </a:p>
        </p:txBody>
      </p:sp>
    </p:spTree>
    <p:extLst>
      <p:ext uri="{BB962C8B-B14F-4D97-AF65-F5344CB8AC3E}">
        <p14:creationId xmlns:p14="http://schemas.microsoft.com/office/powerpoint/2010/main" val="468255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425BB07-7003-4AF0-AB76-FA278A7E8C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23" y="929148"/>
            <a:ext cx="10191135" cy="502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433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4991</TotalTime>
  <Words>236</Words>
  <Application>Microsoft Office PowerPoint</Application>
  <PresentationFormat>Widescreen</PresentationFormat>
  <Paragraphs>55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Community Organizing</vt:lpstr>
      <vt:lpstr>Agenda</vt:lpstr>
      <vt:lpstr>Learning Objectives</vt:lpstr>
      <vt:lpstr>Outreach Strategy</vt:lpstr>
      <vt:lpstr>Letters of Support Process</vt:lpstr>
      <vt:lpstr>Target Audiences  Blue Collar  Churches Families Academics Youth-HBCUs Youth-Colleges Youth-High School Young Professionals Retired </vt:lpstr>
      <vt:lpstr>Call To Action</vt:lpstr>
      <vt:lpstr>Smart Goal Setting</vt:lpstr>
      <vt:lpstr>PowerPoint Presentation</vt:lpstr>
      <vt:lpstr>Case Study</vt:lpstr>
      <vt:lpstr>Theory of Change</vt:lpstr>
      <vt:lpstr>Conclusion and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House</dc:creator>
  <cp:lastModifiedBy>M House</cp:lastModifiedBy>
  <cp:revision>27</cp:revision>
  <dcterms:created xsi:type="dcterms:W3CDTF">2021-05-19T15:25:35Z</dcterms:created>
  <dcterms:modified xsi:type="dcterms:W3CDTF">2021-10-27T16:33:39Z</dcterms:modified>
</cp:coreProperties>
</file>